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sldIdLst>
    <p:sldId id="257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Lorem ipsum dolor sit amet, consectetuer adipiscing elit. </a:t>
          </a:r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Nunc viverra imperdiet enim. Fusce est. Vivamus a tellus.</a:t>
          </a:r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Pellentesque habitant morbi tristique senectus et netus.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6949" y="310305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04512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5606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Lorem ipsum dolor sit amet, consectetuer adipiscing elit. </a:t>
          </a:r>
        </a:p>
      </dsp:txBody>
      <dsp:txXfrm>
        <a:off x="35606" y="2695306"/>
        <a:ext cx="2981250" cy="720000"/>
      </dsp:txXfrm>
    </dsp:sp>
    <dsp:sp modelId="{BCD8CDD9-0C56-4401-ADB1-8B48DAB2C96F}">
      <dsp:nvSpPr>
        <dsp:cNvPr id="0" name=""/>
        <dsp:cNvSpPr/>
      </dsp:nvSpPr>
      <dsp:spPr>
        <a:xfrm>
          <a:off x="4119918" y="310305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507481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538574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Nunc viverra imperdiet enim. Fusce est. Vivamus a tellus.</a:t>
          </a:r>
        </a:p>
      </dsp:txBody>
      <dsp:txXfrm>
        <a:off x="3538574" y="2695306"/>
        <a:ext cx="2981250" cy="720000"/>
      </dsp:txXfrm>
    </dsp:sp>
    <dsp:sp modelId="{FF93E135-77D6-48A0-8871-9BC93D705D06}">
      <dsp:nvSpPr>
        <dsp:cNvPr id="0" name=""/>
        <dsp:cNvSpPr/>
      </dsp:nvSpPr>
      <dsp:spPr>
        <a:xfrm>
          <a:off x="7622887" y="310305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010450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7041543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Pellentesque habitant morbi tristique senectus et netus.</a:t>
          </a:r>
        </a:p>
      </dsp:txBody>
      <dsp:txXfrm>
        <a:off x="7041543" y="2695306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6/8/2023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6/8/2023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6/8/2023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6/8/2023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6/8/2023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Test PowerPoint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Title Lorem Ipsum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536157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VE.pptx" id="{928531FE-40B6-4895-993A-83D26AA1E005}" vid="{C99C5ABD-1620-4AD2-A38C-62625556F38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Geometric color block</Template>
  <TotalTime>0</TotalTime>
  <Words>35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Garamond</vt:lpstr>
      <vt:lpstr>SavonVTI</vt:lpstr>
      <vt:lpstr>Test PowerPoint</vt:lpstr>
      <vt:lpstr>Title Lorem Ipsum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2023-06-08T15:36:39Z</dcterms:created>
  <dcterms:modified xsi:type="dcterms:W3CDTF">2023-06-08T15:37:19Z</dcterms:modified>
</cp:coreProperties>
</file>